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13" r:id="rId4"/>
    <p:sldId id="260" r:id="rId5"/>
    <p:sldId id="321" r:id="rId6"/>
    <p:sldId id="262" r:id="rId7"/>
    <p:sldId id="315" r:id="rId8"/>
    <p:sldId id="314" r:id="rId9"/>
    <p:sldId id="316" r:id="rId10"/>
    <p:sldId id="317" r:id="rId11"/>
    <p:sldId id="279" r:id="rId12"/>
    <p:sldId id="280" r:id="rId13"/>
    <p:sldId id="32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6" d="100"/>
          <a:sy n="66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9A2A1-01D7-354E-960F-A3D26C09AE7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6E26-3775-4646-9662-16A2F6B27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7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7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D7C7-D6FF-43E2-9B69-DB14E0C6821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44BE0-D3DC-45DA-897D-2A31311AC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84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Lecture 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  The Industrial               Revolution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800" dirty="0" smtClean="0">
                <a:latin typeface="Times New Roman" pitchFamily="18" charset="0"/>
                <a:cs typeface="Times New Roman" pitchFamily="18" charset="0"/>
              </a:rPr>
            </a:b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6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Industrialization Changes Life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46146"/>
            <a:ext cx="40386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 could earn higher wages in factories than on farms.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money helped people heat homes, eat well and wear nicer clothing.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Cities swelled with waves of job seekers.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6146"/>
            <a:ext cx="4572000" cy="470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EFFECTS OF INDUSTRIAL REVOLUTION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Manufacturing of goods was concentrated in a central location.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Population in cities more than doubled, some even quadrupled.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 was known as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Urbanization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City building and the movement of people to cities.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Factory workers lived in dark, dirty shelters.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Sickness spread.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Cholera swept through slums.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237"/>
            <a:ext cx="7886700" cy="1086163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TECHNOLOGICAL ACHIEVEMENT AND ITS REFLECTION IN PLANNING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/>
          <a:stretch>
            <a:fillRect/>
          </a:stretch>
        </p:blipFill>
        <p:spPr>
          <a:xfrm>
            <a:off x="0" y="1534800"/>
            <a:ext cx="9144000" cy="5084365"/>
          </a:xfrm>
        </p:spPr>
      </p:pic>
    </p:spTree>
    <p:extLst>
      <p:ext uri="{BB962C8B-B14F-4D97-AF65-F5344CB8AC3E}">
        <p14:creationId xmlns:p14="http://schemas.microsoft.com/office/powerpoint/2010/main" val="2517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Industrial Revolution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greatly increased output of machine-made goods that began in England 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to the Industrial Revolution, people made things by hand.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86" y="1752600"/>
            <a:ext cx="4540538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6" b="74736"/>
          <a:stretch>
            <a:fillRect/>
          </a:stretch>
        </p:blipFill>
        <p:spPr>
          <a:xfrm>
            <a:off x="381000" y="457200"/>
            <a:ext cx="8305800" cy="259080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2" t="34142"/>
          <a:stretch>
            <a:fillRect/>
          </a:stretch>
        </p:blipFill>
        <p:spPr>
          <a:xfrm>
            <a:off x="381001" y="2971800"/>
            <a:ext cx="5715000" cy="3733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5" b="21563"/>
          <a:stretch>
            <a:fillRect/>
          </a:stretch>
        </p:blipFill>
        <p:spPr>
          <a:xfrm>
            <a:off x="6096000" y="1905000"/>
            <a:ext cx="3048000" cy="332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did the Industrial Revolution Begin in England?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62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Factors of Production: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resources needed to produce goods and services that the Industrial Revolution required.</a:t>
            </a:r>
          </a:p>
          <a:p>
            <a:pPr lvl="1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Land</a:t>
            </a:r>
          </a:p>
          <a:p>
            <a:pPr lvl="1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Labor</a:t>
            </a:r>
          </a:p>
          <a:p>
            <a:pPr lvl="1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Capital (wealth)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HOW IT SPREAD?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610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863" cy="12192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Advancements in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2999" cy="54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863" cy="12192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48600" cy="6096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66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863" cy="12192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b="1" dirty="0" smtClean="0"/>
              <a:t>Architectural Character of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Cities developed around factories.</a:t>
            </a:r>
          </a:p>
          <a:p>
            <a:pPr marL="0" indent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Houses built in courts with principle that 3 walls are shared with other houses reducing the amount of material used.</a:t>
            </a:r>
          </a:p>
          <a:p>
            <a:pPr marL="0" indent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was very compact and streets are very narrow and would not allow for light or sufficient air to enter the house.</a:t>
            </a:r>
          </a:p>
          <a:p>
            <a:pPr marL="0" indent="0"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andreas-feininger-dilapidated-golden-flats-tenement-slum-hou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667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6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876800" cy="5334000"/>
          </a:xfrm>
        </p:spPr>
        <p:txBody>
          <a:bodyPr>
            <a:normAutofit/>
          </a:bodyPr>
          <a:lstStyle/>
          <a:p>
            <a:pPr marL="0" indent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house could have from 1 to 3 families living inside and even possible animals.</a:t>
            </a:r>
          </a:p>
          <a:p>
            <a:pPr marL="0" indent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lobby/ living space , the kitchen and toilet were communal and often shared between 16 households.</a:t>
            </a:r>
          </a:p>
          <a:p>
            <a:pPr marL="0" indent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courtyards had privies (outdoor toilets), cooking, storage areas and cesspool (hole to receive waste from house).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71052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280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Lecture 8      The Industrial               Revolution  </vt:lpstr>
      <vt:lpstr>Industrial Revolution</vt:lpstr>
      <vt:lpstr>PowerPoint Presentation</vt:lpstr>
      <vt:lpstr>Why did the Industrial Revolution Begin in England?</vt:lpstr>
      <vt:lpstr>HOW IT SPREAD?</vt:lpstr>
      <vt:lpstr>Advancements in Transportation</vt:lpstr>
      <vt:lpstr>PowerPoint Presentation</vt:lpstr>
      <vt:lpstr>Architectural Character of the cities</vt:lpstr>
      <vt:lpstr>PowerPoint Presentation</vt:lpstr>
      <vt:lpstr>PowerPoint Presentation</vt:lpstr>
      <vt:lpstr>Industrialization Changes Life</vt:lpstr>
      <vt:lpstr>EFFECTS OF INDUSTRIAL REVOLUTION</vt:lpstr>
      <vt:lpstr>TECHNOLOGICAL ACHIEVEMENT AND ITS REFLECTION IN PLANNING</vt:lpstr>
    </vt:vector>
  </TitlesOfParts>
  <Company>Windsor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Tria, Amy</dc:creator>
  <cp:lastModifiedBy>Home</cp:lastModifiedBy>
  <cp:revision>48</cp:revision>
  <dcterms:created xsi:type="dcterms:W3CDTF">2013-10-07T12:17:27Z</dcterms:created>
  <dcterms:modified xsi:type="dcterms:W3CDTF">2020-04-14T09:54:50Z</dcterms:modified>
</cp:coreProperties>
</file>